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58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216" y="-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8112-D85E-4769-BDE3-6C8240016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4924A-9757-4A84-BA1F-E9448B846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F0889-06EE-48E0-9F06-F432D2E1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9C06-2E0F-4C55-82A5-6B386D31EC7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BF4CA-9382-4EC1-921A-1FD6DB10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4A173-76A9-493E-9817-007FD44D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2CF6-2002-4148-A16F-C915E436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AA7D-CF05-41D4-BD2C-B4C915B9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8FD2D-8B1C-4C2E-A963-8F9E506BE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4F259-72F6-44AC-AB70-3840B3E4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9C06-2E0F-4C55-82A5-6B386D31EC7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301E1-7EEC-422D-AC1E-31351E0B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23164-D457-4800-91C6-D0A44FD8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2CF6-2002-4148-A16F-C915E436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876B5B-579E-4887-940B-D9A003B86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DDA9C-9452-45D8-979A-6995237B8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19AC6-20ED-4ED2-95EB-45DA308B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9C06-2E0F-4C55-82A5-6B386D31EC7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5199B-F262-433D-BCB2-A4132249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9B490-E55C-45A6-9F6F-5C738674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2CF6-2002-4148-A16F-C915E436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9540-C7F3-4153-BF8C-8A22D16F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000CB-7C28-4CEF-9298-C7651EEF8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754CD-3422-4752-92AB-84AB9680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9C06-2E0F-4C55-82A5-6B386D31EC7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717BF-D40E-4F5B-9FA1-542CCAFA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1AFBF-E5A0-4057-B2A5-6DFAA9E6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2CF6-2002-4148-A16F-C915E436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3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88CC-2623-47DD-B3BE-F8BD6570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EA678-12E7-48E9-AF43-1E84A9315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066A3-016F-40CC-9E9D-EF6657ED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9C06-2E0F-4C55-82A5-6B386D31EC7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3B043-032E-4B34-8138-D841659D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7771C-F156-4DB9-990F-14D0086F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2CF6-2002-4148-A16F-C915E436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8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2C07-A4BA-47E0-9722-C336D49F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2CFBD-CC82-4264-87E1-E2715410D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5A6FD-E62B-4683-A1BB-51E84A5FA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262D0-E4F3-4646-AE66-A1688D9A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9C06-2E0F-4C55-82A5-6B386D31EC7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D2633-F72C-4923-9E93-C35D5CCD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0A0B2-8C98-4B85-B463-69237D50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2CF6-2002-4148-A16F-C915E436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DA816-310C-49D8-9C1B-CC5449E6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D8DBD-D95B-431F-9A6C-833B999B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D7A0E-00D1-43E5-8F7F-B99F56FC3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06CB8-69B6-48B8-B39F-BFF388687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62840-D2C4-48D5-97AF-EC24893C9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0C5913-9DAC-4153-ABC6-F76DF116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9C06-2E0F-4C55-82A5-6B386D31EC7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22A421-237E-4A0A-A15E-C695E15C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EAD0A-79C4-48D3-A285-9A9A5C06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2CF6-2002-4148-A16F-C915E436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3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22E0-2F0F-4BB1-B9EA-0F935F5B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D8F46F-A4D5-417F-81B3-75E35AF8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9C06-2E0F-4C55-82A5-6B386D31EC7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CC4E3-E272-4180-A38A-80307C2F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F8E08-5CBF-43CF-9522-1527A482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2CF6-2002-4148-A16F-C915E436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2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693EC9-9507-47ED-91C8-EB2A1969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9C06-2E0F-4C55-82A5-6B386D31EC7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8196A-4AFA-4091-95FC-0DBB11E9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DEB11-80B2-451C-A258-85C7ED8C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2CF6-2002-4148-A16F-C915E436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8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2907E-519F-4746-AEB5-1D3A6ED8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2863B-6707-4A60-ABDA-98F234D6C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389ED-4384-42DF-9058-454594682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CA8F6-C2D5-4226-B9B5-8BC45976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9C06-2E0F-4C55-82A5-6B386D31EC7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3703C-4ABA-49BC-BC36-5741BF5EA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FD4A6-F946-4122-A97A-D8752564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2CF6-2002-4148-A16F-C915E436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4A69-1BDC-4D89-BBA0-CDD3391B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4D0C3E-2EFE-47E3-B3C2-BDA823E38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A78B2-BD98-4630-B343-78A515FEE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4B7EA-267B-4FA2-8807-A3C2E65B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9C06-2E0F-4C55-82A5-6B386D31EC7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0AF13-0CF7-4A13-9DB4-8EE06BD5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4D790-E5EA-494E-92CD-4B77B8B8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2CF6-2002-4148-A16F-C915E436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CB48C6-D0DF-40D4-B4EC-57D1DA11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A5A1E-085E-41E6-BBED-FBA0C9B59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43845-AB76-483C-9EBA-A8B9E3B37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9C06-2E0F-4C55-82A5-6B386D31EC7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9BA85-2824-4B68-8437-F4392281F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173FC-C559-42A1-8519-C109D2D0F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42CF6-2002-4148-A16F-C915E436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erican Revolutionary War Veterans Deserve Gratitude, Remembrance |  National Review">
            <a:extLst>
              <a:ext uri="{FF2B5EF4-FFF2-40B4-BE49-F238E27FC236}">
                <a16:creationId xmlns:a16="http://schemas.microsoft.com/office/drawing/2014/main" id="{0B5959C8-1AC2-438C-8864-2081A8B04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1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573CD-EDCD-4D4D-80E6-C707FAB51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236" y="2381320"/>
            <a:ext cx="9144000" cy="2387600"/>
          </a:xfrm>
        </p:spPr>
        <p:txBody>
          <a:bodyPr>
            <a:noAutofit/>
          </a:bodyPr>
          <a:lstStyle/>
          <a:p>
            <a:r>
              <a:rPr lang="en-US" sz="11500" b="1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The Road to Revolution</a:t>
            </a:r>
          </a:p>
        </p:txBody>
      </p:sp>
    </p:spTree>
    <p:extLst>
      <p:ext uri="{BB962C8B-B14F-4D97-AF65-F5344CB8AC3E}">
        <p14:creationId xmlns:p14="http://schemas.microsoft.com/office/powerpoint/2010/main" val="187147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8EA0A4-8A06-40F9-86F4-EC33BA25E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6" y="371155"/>
            <a:ext cx="6141993" cy="6396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99AB4-E5F9-4BCD-B77A-0CAEC80FC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7" y="1555719"/>
            <a:ext cx="5739708" cy="35212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93A484-95C8-4A93-817D-427005E434A0}"/>
              </a:ext>
            </a:extLst>
          </p:cNvPr>
          <p:cNvSpPr/>
          <p:nvPr/>
        </p:nvSpPr>
        <p:spPr>
          <a:xfrm>
            <a:off x="174320" y="4719487"/>
            <a:ext cx="2869131" cy="671379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BFB1D-F2D3-4D90-9AFC-72BE9F1ACF7F}"/>
              </a:ext>
            </a:extLst>
          </p:cNvPr>
          <p:cNvSpPr txBox="1"/>
          <p:nvPr/>
        </p:nvSpPr>
        <p:spPr>
          <a:xfrm>
            <a:off x="9512489" y="3739486"/>
            <a:ext cx="96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6927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A6B47-903D-4F56-AEF2-5F06F6686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52" y="492367"/>
            <a:ext cx="5642672" cy="4986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3E4EB4-1FCE-4DA2-884F-5A50C7B3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638"/>
            <a:ext cx="6430452" cy="4647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79D85D-5D19-4ED8-8212-69D4448B956E}"/>
              </a:ext>
            </a:extLst>
          </p:cNvPr>
          <p:cNvSpPr/>
          <p:nvPr/>
        </p:nvSpPr>
        <p:spPr>
          <a:xfrm>
            <a:off x="126609" y="4375052"/>
            <a:ext cx="3080825" cy="815926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0F42E-181B-40BF-8779-9111B3D35051}"/>
              </a:ext>
            </a:extLst>
          </p:cNvPr>
          <p:cNvSpPr txBox="1"/>
          <p:nvPr/>
        </p:nvSpPr>
        <p:spPr>
          <a:xfrm>
            <a:off x="8295860" y="2184040"/>
            <a:ext cx="303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  e   d  c  o  a   t  s</a:t>
            </a:r>
          </a:p>
        </p:txBody>
      </p:sp>
    </p:spTree>
    <p:extLst>
      <p:ext uri="{BB962C8B-B14F-4D97-AF65-F5344CB8AC3E}">
        <p14:creationId xmlns:p14="http://schemas.microsoft.com/office/powerpoint/2010/main" val="18413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A6B47-903D-4F56-AEF2-5F06F6686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52" y="492367"/>
            <a:ext cx="5642672" cy="4986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3E4EB4-1FCE-4DA2-884F-5A50C7B3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175"/>
            <a:ext cx="6430452" cy="4647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79D85D-5D19-4ED8-8212-69D4448B956E}"/>
              </a:ext>
            </a:extLst>
          </p:cNvPr>
          <p:cNvSpPr/>
          <p:nvPr/>
        </p:nvSpPr>
        <p:spPr>
          <a:xfrm>
            <a:off x="3297836" y="3880376"/>
            <a:ext cx="2998215" cy="1021407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0F42E-181B-40BF-8779-9111B3D35051}"/>
              </a:ext>
            </a:extLst>
          </p:cNvPr>
          <p:cNvSpPr txBox="1"/>
          <p:nvPr/>
        </p:nvSpPr>
        <p:spPr>
          <a:xfrm>
            <a:off x="8295860" y="2184040"/>
            <a:ext cx="303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  e   d  c  o  a 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7F5A0-C25B-4D70-A802-C0BFEA8C00E5}"/>
              </a:ext>
            </a:extLst>
          </p:cNvPr>
          <p:cNvSpPr txBox="1"/>
          <p:nvPr/>
        </p:nvSpPr>
        <p:spPr>
          <a:xfrm>
            <a:off x="9430605" y="2691571"/>
            <a:ext cx="1900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t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u  c   k   s</a:t>
            </a:r>
          </a:p>
        </p:txBody>
      </p:sp>
    </p:spTree>
    <p:extLst>
      <p:ext uri="{BB962C8B-B14F-4D97-AF65-F5344CB8AC3E}">
        <p14:creationId xmlns:p14="http://schemas.microsoft.com/office/powerpoint/2010/main" val="29680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A8609E-B0A7-41BC-B8F9-0F63800F0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" y="1813456"/>
            <a:ext cx="6222085" cy="2976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6A6B47-903D-4F56-AEF2-5F06F6686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52" y="492367"/>
            <a:ext cx="5642672" cy="4986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80F42E-181B-40BF-8779-9111B3D35051}"/>
              </a:ext>
            </a:extLst>
          </p:cNvPr>
          <p:cNvSpPr txBox="1"/>
          <p:nvPr/>
        </p:nvSpPr>
        <p:spPr>
          <a:xfrm>
            <a:off x="8295860" y="2184040"/>
            <a:ext cx="303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  e   d  c  o  a   t 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79D85D-5D19-4ED8-8212-69D4448B956E}"/>
              </a:ext>
            </a:extLst>
          </p:cNvPr>
          <p:cNvSpPr/>
          <p:nvPr/>
        </p:nvSpPr>
        <p:spPr>
          <a:xfrm>
            <a:off x="165567" y="3429000"/>
            <a:ext cx="2998215" cy="852166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7F5A0-C25B-4D70-A802-C0BFEA8C00E5}"/>
              </a:ext>
            </a:extLst>
          </p:cNvPr>
          <p:cNvSpPr txBox="1"/>
          <p:nvPr/>
        </p:nvSpPr>
        <p:spPr>
          <a:xfrm>
            <a:off x="9430605" y="2691571"/>
            <a:ext cx="1900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t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u  c   k   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FA084-D83E-4051-93DA-B315DE860B2B}"/>
              </a:ext>
            </a:extLst>
          </p:cNvPr>
          <p:cNvSpPr/>
          <p:nvPr/>
        </p:nvSpPr>
        <p:spPr>
          <a:xfrm>
            <a:off x="3276609" y="1944635"/>
            <a:ext cx="2998215" cy="1379136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F4250-1F12-4C23-AE07-4B2B2F04D926}"/>
              </a:ext>
            </a:extLst>
          </p:cNvPr>
          <p:cNvSpPr txBox="1"/>
          <p:nvPr/>
        </p:nvSpPr>
        <p:spPr>
          <a:xfrm>
            <a:off x="8518940" y="1898278"/>
            <a:ext cx="3382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v 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1771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A8609E-B0A7-41BC-B8F9-0F63800F0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" y="1813456"/>
            <a:ext cx="6222085" cy="2976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6A6B47-903D-4F56-AEF2-5F06F6686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52" y="492367"/>
            <a:ext cx="5642672" cy="4986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80F42E-181B-40BF-8779-9111B3D35051}"/>
              </a:ext>
            </a:extLst>
          </p:cNvPr>
          <p:cNvSpPr txBox="1"/>
          <p:nvPr/>
        </p:nvSpPr>
        <p:spPr>
          <a:xfrm>
            <a:off x="8295860" y="2184040"/>
            <a:ext cx="303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  e   d  c  o  a   t  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79D85D-5D19-4ED8-8212-69D4448B956E}"/>
              </a:ext>
            </a:extLst>
          </p:cNvPr>
          <p:cNvSpPr/>
          <p:nvPr/>
        </p:nvSpPr>
        <p:spPr>
          <a:xfrm>
            <a:off x="3320697" y="3301585"/>
            <a:ext cx="2998215" cy="941642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7F5A0-C25B-4D70-A802-C0BFEA8C00E5}"/>
              </a:ext>
            </a:extLst>
          </p:cNvPr>
          <p:cNvSpPr txBox="1"/>
          <p:nvPr/>
        </p:nvSpPr>
        <p:spPr>
          <a:xfrm>
            <a:off x="9430605" y="2691571"/>
            <a:ext cx="1900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 t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u  c   k   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F4250-1F12-4C23-AE07-4B2B2F04D926}"/>
              </a:ext>
            </a:extLst>
          </p:cNvPr>
          <p:cNvSpPr txBox="1"/>
          <p:nvPr/>
        </p:nvSpPr>
        <p:spPr>
          <a:xfrm>
            <a:off x="8518940" y="1898278"/>
            <a:ext cx="3382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v  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7955CC-9288-48FC-AB93-5EC19D336D97}"/>
              </a:ext>
            </a:extLst>
          </p:cNvPr>
          <p:cNvSpPr txBox="1"/>
          <p:nvPr/>
        </p:nvSpPr>
        <p:spPr>
          <a:xfrm>
            <a:off x="9385866" y="2439253"/>
            <a:ext cx="3657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EC654A-890F-4518-9EEA-8EA2E23BE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95" y="1105175"/>
            <a:ext cx="6430452" cy="4647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99AB4-E5F9-4BCD-B77A-0CAEC80FC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7" y="1555719"/>
            <a:ext cx="5739708" cy="35212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93A484-95C8-4A93-817D-427005E434A0}"/>
              </a:ext>
            </a:extLst>
          </p:cNvPr>
          <p:cNvSpPr/>
          <p:nvPr/>
        </p:nvSpPr>
        <p:spPr>
          <a:xfrm>
            <a:off x="83335" y="1555719"/>
            <a:ext cx="2962502" cy="1244631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BFB1D-F2D3-4D90-9AFC-72BE9F1ACF7F}"/>
              </a:ext>
            </a:extLst>
          </p:cNvPr>
          <p:cNvSpPr txBox="1"/>
          <p:nvPr/>
        </p:nvSpPr>
        <p:spPr>
          <a:xfrm>
            <a:off x="6723569" y="2800350"/>
            <a:ext cx="96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E3745-CE0F-4273-8950-2690D772045B}"/>
              </a:ext>
            </a:extLst>
          </p:cNvPr>
          <p:cNvSpPr txBox="1"/>
          <p:nvPr/>
        </p:nvSpPr>
        <p:spPr>
          <a:xfrm>
            <a:off x="5349240" y="5308527"/>
            <a:ext cx="121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254</a:t>
            </a:r>
          </a:p>
        </p:txBody>
      </p:sp>
    </p:spTree>
    <p:extLst>
      <p:ext uri="{BB962C8B-B14F-4D97-AF65-F5344CB8AC3E}">
        <p14:creationId xmlns:p14="http://schemas.microsoft.com/office/powerpoint/2010/main" val="363975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4209F6-A198-455E-AFAE-853B37F35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" y="1386780"/>
            <a:ext cx="6210587" cy="4084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99AB4-E5F9-4BCD-B77A-0CAEC80FC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7" y="1555719"/>
            <a:ext cx="5739708" cy="35212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93A484-95C8-4A93-817D-427005E434A0}"/>
              </a:ext>
            </a:extLst>
          </p:cNvPr>
          <p:cNvSpPr/>
          <p:nvPr/>
        </p:nvSpPr>
        <p:spPr>
          <a:xfrm>
            <a:off x="100738" y="2913733"/>
            <a:ext cx="2962502" cy="818695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BFB1D-F2D3-4D90-9AFC-72BE9F1ACF7F}"/>
              </a:ext>
            </a:extLst>
          </p:cNvPr>
          <p:cNvSpPr txBox="1"/>
          <p:nvPr/>
        </p:nvSpPr>
        <p:spPr>
          <a:xfrm>
            <a:off x="6723569" y="3732429"/>
            <a:ext cx="96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E3745-CE0F-4273-8950-2690D772045B}"/>
              </a:ext>
            </a:extLst>
          </p:cNvPr>
          <p:cNvSpPr txBox="1"/>
          <p:nvPr/>
        </p:nvSpPr>
        <p:spPr>
          <a:xfrm>
            <a:off x="5349240" y="5308527"/>
            <a:ext cx="121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254</a:t>
            </a:r>
          </a:p>
        </p:txBody>
      </p:sp>
    </p:spTree>
    <p:extLst>
      <p:ext uri="{BB962C8B-B14F-4D97-AF65-F5344CB8AC3E}">
        <p14:creationId xmlns:p14="http://schemas.microsoft.com/office/powerpoint/2010/main" val="10762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8EA0A4-8A06-40F9-86F4-EC33BA25E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6" y="371155"/>
            <a:ext cx="6141993" cy="6396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99AB4-E5F9-4BCD-B77A-0CAEC80FC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7" y="1555719"/>
            <a:ext cx="5739708" cy="35212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93A484-95C8-4A93-817D-427005E434A0}"/>
              </a:ext>
            </a:extLst>
          </p:cNvPr>
          <p:cNvSpPr/>
          <p:nvPr/>
        </p:nvSpPr>
        <p:spPr>
          <a:xfrm>
            <a:off x="3273761" y="3854502"/>
            <a:ext cx="2896485" cy="805218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BFB1D-F2D3-4D90-9AFC-72BE9F1ACF7F}"/>
              </a:ext>
            </a:extLst>
          </p:cNvPr>
          <p:cNvSpPr txBox="1"/>
          <p:nvPr/>
        </p:nvSpPr>
        <p:spPr>
          <a:xfrm>
            <a:off x="6712139" y="4659720"/>
            <a:ext cx="96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378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8EA0A4-8A06-40F9-86F4-EC33BA25E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6" y="371155"/>
            <a:ext cx="6141993" cy="6396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99AB4-E5F9-4BCD-B77A-0CAEC80FC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7" y="1555719"/>
            <a:ext cx="5739708" cy="35212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93A484-95C8-4A93-817D-427005E434A0}"/>
              </a:ext>
            </a:extLst>
          </p:cNvPr>
          <p:cNvSpPr/>
          <p:nvPr/>
        </p:nvSpPr>
        <p:spPr>
          <a:xfrm>
            <a:off x="210521" y="1945692"/>
            <a:ext cx="2896485" cy="1151838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BFB1D-F2D3-4D90-9AFC-72BE9F1ACF7F}"/>
              </a:ext>
            </a:extLst>
          </p:cNvPr>
          <p:cNvSpPr txBox="1"/>
          <p:nvPr/>
        </p:nvSpPr>
        <p:spPr>
          <a:xfrm>
            <a:off x="9523919" y="3316343"/>
            <a:ext cx="96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6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80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Road to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Revolution</dc:title>
  <dc:creator>Scott Renfro</dc:creator>
  <cp:lastModifiedBy>Scott Renfro</cp:lastModifiedBy>
  <cp:revision>6</cp:revision>
  <dcterms:created xsi:type="dcterms:W3CDTF">2020-11-15T23:49:13Z</dcterms:created>
  <dcterms:modified xsi:type="dcterms:W3CDTF">2020-11-16T00:33:10Z</dcterms:modified>
</cp:coreProperties>
</file>