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3" r:id="rId7"/>
    <p:sldId id="262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EAFF-D275-46B0-8F15-0EDD5530B9E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CEFC-4869-4462-A7BD-B9822505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0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EAFF-D275-46B0-8F15-0EDD5530B9E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CEFC-4869-4462-A7BD-B9822505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7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EAFF-D275-46B0-8F15-0EDD5530B9E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CEFC-4869-4462-A7BD-B9822505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6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EAFF-D275-46B0-8F15-0EDD5530B9E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CEFC-4869-4462-A7BD-B9822505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0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EAFF-D275-46B0-8F15-0EDD5530B9E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CEFC-4869-4462-A7BD-B9822505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6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EAFF-D275-46B0-8F15-0EDD5530B9E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CEFC-4869-4462-A7BD-B9822505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8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EAFF-D275-46B0-8F15-0EDD5530B9E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CEFC-4869-4462-A7BD-B9822505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14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EAFF-D275-46B0-8F15-0EDD5530B9E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CEFC-4869-4462-A7BD-B9822505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77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EAFF-D275-46B0-8F15-0EDD5530B9E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CEFC-4869-4462-A7BD-B9822505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99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EAFF-D275-46B0-8F15-0EDD5530B9E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CEFC-4869-4462-A7BD-B9822505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6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AEAFF-D275-46B0-8F15-0EDD5530B9E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CEFC-4869-4462-A7BD-B9822505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4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AEAFF-D275-46B0-8F15-0EDD5530B9EA}" type="datetimeFigureOut">
              <a:rPr lang="en-US" smtClean="0"/>
              <a:t>9/30/2018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ACEFC-4869-4462-A7BD-B98225057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8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328" y="2050831"/>
            <a:ext cx="10686757" cy="23876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Road to the </a:t>
            </a:r>
            <a:br>
              <a:rPr lang="en-US" sz="8800" b="1" dirty="0" smtClean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8800" b="1" dirty="0" smtClean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French &amp; Indian War </a:t>
            </a:r>
            <a:endParaRPr lang="en-US" sz="8800" b="1" dirty="0">
              <a:ln w="158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0"/>
            <a:ext cx="12088969" cy="68580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4639725">
            <a:off x="4016118" y="2026342"/>
            <a:ext cx="492926" cy="190624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84313" y="1708421"/>
            <a:ext cx="2588653" cy="2240924"/>
          </a:xfrm>
          <a:prstGeom prst="ellipse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4912" y="4018677"/>
            <a:ext cx="4946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The New World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8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4" y="308858"/>
            <a:ext cx="8412480" cy="609194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88188" y="3618447"/>
            <a:ext cx="281353" cy="29542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122533" y="1506899"/>
            <a:ext cx="281353" cy="29542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498398" y="2475672"/>
            <a:ext cx="281353" cy="29542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53302" y="5205899"/>
            <a:ext cx="281353" cy="29542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22495" y="3532071"/>
            <a:ext cx="2715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Roanoke, 1585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8516428" y="1362222"/>
            <a:ext cx="28216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Plymouth, 1620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22495" y="5061222"/>
            <a:ext cx="3410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St. Augustine, 1565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65510" y="2330995"/>
            <a:ext cx="3088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Jamestown, 1607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8835" y="1777236"/>
            <a:ext cx="3742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Native Americans </a:t>
            </a:r>
            <a:endParaRPr lang="en-US" sz="5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783" y="3531562"/>
            <a:ext cx="1102110" cy="127085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625334" y="1211477"/>
            <a:ext cx="281353" cy="29542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73700" y="629300"/>
            <a:ext cx="2502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Quebec, 1608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3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 Augustine   First Colon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4394" y="844063"/>
            <a:ext cx="8521953" cy="58104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9" y="0"/>
            <a:ext cx="3094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St. Augustine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990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8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w Roanoke Vanished Into Thin Ai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9913" y="646332"/>
            <a:ext cx="9110448" cy="59936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5648" y="0"/>
            <a:ext cx="3371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smtClean="0">
                <a:solidFill>
                  <a:prstClr val="black"/>
                </a:solidFill>
              </a:rPr>
              <a:t>Roanoke Colony 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5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905" y="0"/>
            <a:ext cx="8904848" cy="64484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93804" y="2208583"/>
            <a:ext cx="2426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Native </a:t>
            </a:r>
          </a:p>
          <a:p>
            <a:pPr algn="ctr"/>
            <a:r>
              <a:rPr lang="en-US" sz="4000" b="1" dirty="0" smtClean="0"/>
              <a:t>Americans </a:t>
            </a:r>
            <a:endParaRPr lang="en-US" sz="4000" b="1" dirty="0"/>
          </a:p>
        </p:txBody>
      </p:sp>
      <p:sp>
        <p:nvSpPr>
          <p:cNvPr id="12" name="Rectangle 11"/>
          <p:cNvSpPr/>
          <p:nvPr/>
        </p:nvSpPr>
        <p:spPr>
          <a:xfrm>
            <a:off x="7193322" y="294791"/>
            <a:ext cx="17370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French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016115" y="2870303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British</a:t>
            </a:r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 rot="1590951">
            <a:off x="6656504" y="917612"/>
            <a:ext cx="420822" cy="19846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820044">
            <a:off x="7395193" y="1314944"/>
            <a:ext cx="420822" cy="2277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3204059">
            <a:off x="5923865" y="240784"/>
            <a:ext cx="420822" cy="2264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5400000">
            <a:off x="7578246" y="1958111"/>
            <a:ext cx="420822" cy="13635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5400000">
            <a:off x="7123931" y="2440216"/>
            <a:ext cx="420822" cy="13635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5400000">
            <a:off x="7338277" y="3093491"/>
            <a:ext cx="420822" cy="13635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5400000">
            <a:off x="7915661" y="1352584"/>
            <a:ext cx="420822" cy="13635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xplosion 1 21"/>
          <p:cNvSpPr/>
          <p:nvPr/>
        </p:nvSpPr>
        <p:spPr>
          <a:xfrm>
            <a:off x="6033820" y="2749344"/>
            <a:ext cx="688629" cy="791483"/>
          </a:xfrm>
          <a:prstGeom prst="irregularSeal1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xplosion 1 22"/>
          <p:cNvSpPr/>
          <p:nvPr/>
        </p:nvSpPr>
        <p:spPr>
          <a:xfrm>
            <a:off x="6582087" y="1848401"/>
            <a:ext cx="688629" cy="791483"/>
          </a:xfrm>
          <a:prstGeom prst="irregularSeal1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 1 23"/>
          <p:cNvSpPr/>
          <p:nvPr/>
        </p:nvSpPr>
        <p:spPr>
          <a:xfrm>
            <a:off x="6129978" y="3634128"/>
            <a:ext cx="688629" cy="791483"/>
          </a:xfrm>
          <a:prstGeom prst="irregularSeal1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0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Was the French and Indian War   Histo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32" y="115908"/>
            <a:ext cx="9903704" cy="654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7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4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341" y="-237135"/>
            <a:ext cx="8299937" cy="70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35</Words>
  <Application>Microsoft Office PowerPoint</Application>
  <PresentationFormat>Widescreen</PresentationFormat>
  <Paragraphs>14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The Road to the  French &amp; Indian War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Renfro</dc:creator>
  <cp:lastModifiedBy>Scott Renfro</cp:lastModifiedBy>
  <cp:revision>11</cp:revision>
  <dcterms:created xsi:type="dcterms:W3CDTF">2017-09-05T23:20:53Z</dcterms:created>
  <dcterms:modified xsi:type="dcterms:W3CDTF">2018-09-30T20:38:05Z</dcterms:modified>
</cp:coreProperties>
</file>